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notesMasterIdLst>
    <p:notesMasterId r:id="rId11"/>
  </p:notesMasterIdLst>
  <p:sldIdLst>
    <p:sldId id="259" r:id="rId2"/>
    <p:sldId id="260" r:id="rId3"/>
    <p:sldId id="261" r:id="rId4"/>
    <p:sldId id="257" r:id="rId5"/>
    <p:sldId id="266" r:id="rId6"/>
    <p:sldId id="265" r:id="rId7"/>
    <p:sldId id="264" r:id="rId8"/>
    <p:sldId id="258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0036" autoAdjust="0"/>
  </p:normalViewPr>
  <p:slideViewPr>
    <p:cSldViewPr snapToGrid="0">
      <p:cViewPr varScale="1">
        <p:scale>
          <a:sx n="59" d="100"/>
          <a:sy n="59" d="100"/>
        </p:scale>
        <p:origin x="17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40215F-1C39-47EC-96C0-2F4634121E13}" type="datetimeFigureOut">
              <a:rPr lang="en-AU" smtClean="0"/>
              <a:t>29/07/2017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4B1C3-3059-4A0D-9EE6-57E9A0C5AEF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4361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Can click either button to start that chain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4B1C3-3059-4A0D-9EE6-57E9A0C5AEF5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25076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Click the ACT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4B1C3-3059-4A0D-9EE6-57E9A0C5AEF5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8831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Click cafes/restaurants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4B1C3-3059-4A0D-9EE6-57E9A0C5AEF5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8488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Click any distance and note that it wouldn't be in miles.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4B1C3-3059-4A0D-9EE6-57E9A0C5AEF5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3842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Click</a:t>
            </a:r>
            <a:r>
              <a:rPr lang="en-AU" baseline="0" dirty="0" smtClean="0"/>
              <a:t> my location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4B1C3-3059-4A0D-9EE6-57E9A0C5AEF5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6799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Click BBQs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4B1C3-3059-4A0D-9EE6-57E9A0C5AEF5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10053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Click red box to return</a:t>
            </a:r>
            <a:r>
              <a:rPr lang="en-AU" baseline="0" dirty="0" smtClean="0"/>
              <a:t> to home page!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4B1C3-3059-4A0D-9EE6-57E9A0C5AEF5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6213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Click</a:t>
            </a:r>
            <a:r>
              <a:rPr lang="en-AU" baseline="0" dirty="0" smtClean="0"/>
              <a:t> local government area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4B1C3-3059-4A0D-9EE6-57E9A0C5AEF5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0675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979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118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766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6781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425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712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47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580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90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772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882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041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22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220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943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05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828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7/29/2017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4042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slide" Target="slide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slide" Target="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7727324" cy="821757"/>
          </a:xfrm>
        </p:spPr>
        <p:txBody>
          <a:bodyPr/>
          <a:lstStyle/>
          <a:p>
            <a:pPr algn="r"/>
            <a:r>
              <a:rPr lang="en-AU" sz="4800" dirty="0" smtClean="0"/>
              <a:t>The Aussie Dream Chaser</a:t>
            </a:r>
            <a:endParaRPr lang="en-AU" sz="4800" dirty="0"/>
          </a:p>
        </p:txBody>
      </p:sp>
      <p:sp>
        <p:nvSpPr>
          <p:cNvPr id="18" name="TextBox 17">
            <a:hlinkClick r:id="rId3" action="ppaction://hlinksldjump"/>
          </p:cNvPr>
          <p:cNvSpPr txBox="1"/>
          <p:nvPr/>
        </p:nvSpPr>
        <p:spPr>
          <a:xfrm>
            <a:off x="1287887" y="1828799"/>
            <a:ext cx="2897747" cy="286232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en-AU" sz="3600" dirty="0" smtClean="0"/>
          </a:p>
          <a:p>
            <a:pPr algn="ctr"/>
            <a:r>
              <a:rPr lang="en-AU" sz="3600" dirty="0" smtClean="0"/>
              <a:t>Aussie Dream </a:t>
            </a:r>
            <a:r>
              <a:rPr lang="en-AU" sz="3600" b="1" dirty="0" smtClean="0"/>
              <a:t>Chasers</a:t>
            </a:r>
          </a:p>
          <a:p>
            <a:pPr algn="ctr"/>
            <a:endParaRPr lang="en-AU" sz="3600" dirty="0"/>
          </a:p>
        </p:txBody>
      </p:sp>
      <p:sp>
        <p:nvSpPr>
          <p:cNvPr id="25" name="TextBox 24">
            <a:hlinkClick r:id="rId4" action="ppaction://hlinksldjump"/>
          </p:cNvPr>
          <p:cNvSpPr txBox="1"/>
          <p:nvPr/>
        </p:nvSpPr>
        <p:spPr>
          <a:xfrm>
            <a:off x="5020614" y="1828799"/>
            <a:ext cx="2897747" cy="286232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en-AU" sz="3600" dirty="0" smtClean="0"/>
          </a:p>
          <a:p>
            <a:pPr algn="ctr"/>
            <a:r>
              <a:rPr lang="en-AU" sz="3600" dirty="0" smtClean="0"/>
              <a:t>Aussie Dream </a:t>
            </a:r>
            <a:r>
              <a:rPr lang="en-AU" sz="3600" b="1" dirty="0" smtClean="0"/>
              <a:t>Planners</a:t>
            </a:r>
          </a:p>
          <a:p>
            <a:pPr algn="ctr"/>
            <a:endParaRPr lang="en-AU" sz="3600" dirty="0"/>
          </a:p>
        </p:txBody>
      </p:sp>
      <p:sp>
        <p:nvSpPr>
          <p:cNvPr id="24" name="TextBox 23"/>
          <p:cNvSpPr txBox="1"/>
          <p:nvPr/>
        </p:nvSpPr>
        <p:spPr>
          <a:xfrm>
            <a:off x="1515913" y="4691121"/>
            <a:ext cx="24416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 smtClean="0"/>
              <a:t>Moving house</a:t>
            </a:r>
          </a:p>
          <a:p>
            <a:pPr algn="ctr"/>
            <a:r>
              <a:rPr lang="en-AU" dirty="0" smtClean="0"/>
              <a:t>Holiday ideas</a:t>
            </a:r>
          </a:p>
          <a:p>
            <a:pPr algn="ctr"/>
            <a:r>
              <a:rPr lang="en-AU" dirty="0" smtClean="0"/>
              <a:t>Weekend getaways</a:t>
            </a:r>
            <a:endParaRPr lang="en-AU" dirty="0"/>
          </a:p>
        </p:txBody>
      </p:sp>
      <p:sp>
        <p:nvSpPr>
          <p:cNvPr id="27" name="TextBox 26"/>
          <p:cNvSpPr txBox="1"/>
          <p:nvPr/>
        </p:nvSpPr>
        <p:spPr>
          <a:xfrm>
            <a:off x="5218186" y="4691121"/>
            <a:ext cx="25026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 smtClean="0"/>
              <a:t>Community planners</a:t>
            </a:r>
          </a:p>
          <a:p>
            <a:pPr algn="ctr"/>
            <a:r>
              <a:rPr lang="en-AU" dirty="0" smtClean="0"/>
              <a:t>Local government</a:t>
            </a:r>
          </a:p>
          <a:p>
            <a:pPr algn="ctr"/>
            <a:r>
              <a:rPr lang="en-AU" dirty="0" smtClean="0"/>
              <a:t>Researchers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33162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7727324" cy="821757"/>
          </a:xfrm>
        </p:spPr>
        <p:txBody>
          <a:bodyPr/>
          <a:lstStyle/>
          <a:p>
            <a:pPr algn="r"/>
            <a:r>
              <a:rPr lang="en-AU" sz="4800" dirty="0" smtClean="0"/>
              <a:t>The Aussie Dream Chaser</a:t>
            </a:r>
            <a:endParaRPr lang="en-A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51130"/>
            <a:ext cx="7727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Hunting your Australian haven</a:t>
            </a:r>
            <a:endParaRPr lang="en-AU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5011341"/>
            <a:ext cx="9144000" cy="1877437"/>
            <a:chOff x="0" y="5011341"/>
            <a:chExt cx="9144000" cy="1877437"/>
          </a:xfrm>
        </p:grpSpPr>
        <p:sp>
          <p:nvSpPr>
            <p:cNvPr id="6" name="TextBox 5"/>
            <p:cNvSpPr txBox="1"/>
            <p:nvPr/>
          </p:nvSpPr>
          <p:spPr>
            <a:xfrm>
              <a:off x="0" y="5011341"/>
              <a:ext cx="403264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Facility type			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Cafes/restaurants				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Sport fields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Boat ramps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BBQs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Swimming pools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Dog parks</a:t>
              </a:r>
              <a:endParaRPr lang="en-AU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32642" y="5011341"/>
              <a:ext cx="5111358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	My location:</a:t>
              </a: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1600" u="sng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____________________________</a:t>
              </a:r>
              <a:endParaRPr lang="en-AU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desirable facilities: </a:t>
              </a:r>
              <a:r>
                <a:rPr lang="en-AU" sz="4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</a:t>
              </a:r>
            </a:p>
            <a:p>
              <a:pPr algn="r"/>
              <a:r>
                <a:rPr lang="en-AU" sz="20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Ozzie-meter </a:t>
              </a:r>
              <a:r>
                <a:rPr lang="en-AU" sz="16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(</a:t>
              </a: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facilities/100 </a:t>
              </a:r>
              <a:r>
                <a:rPr lang="en-AU" sz="16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residents)</a:t>
              </a:r>
              <a:r>
                <a:rPr lang="en-AU" sz="24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: </a:t>
              </a:r>
              <a:r>
                <a:rPr lang="en-AU" sz="24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</a:t>
              </a:r>
              <a:endParaRPr lang="en-AU" sz="20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0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Recommended post code:</a:t>
              </a:r>
              <a:r>
                <a:rPr lang="en-AU" sz="2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____ </a:t>
              </a: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4"/>
          <a:stretch/>
        </p:blipFill>
        <p:spPr>
          <a:xfrm>
            <a:off x="2379931" y="1120461"/>
            <a:ext cx="4384138" cy="3890879"/>
          </a:xfrm>
          <a:prstGeom prst="rect">
            <a:avLst/>
          </a:prstGeom>
        </p:spPr>
      </p:pic>
      <p:pic>
        <p:nvPicPr>
          <p:cNvPr id="3" name="Picture 2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899" y="3581621"/>
            <a:ext cx="214993" cy="32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953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7727324" cy="821757"/>
          </a:xfrm>
        </p:spPr>
        <p:txBody>
          <a:bodyPr/>
          <a:lstStyle/>
          <a:p>
            <a:pPr algn="r"/>
            <a:r>
              <a:rPr lang="en-AU" sz="4800" dirty="0" smtClean="0"/>
              <a:t>The Aussie Dream Chaser</a:t>
            </a:r>
            <a:endParaRPr lang="en-A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51130"/>
            <a:ext cx="7727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Hunting your Australian haven</a:t>
            </a:r>
            <a:endParaRPr lang="en-AU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5011341"/>
            <a:ext cx="9144001" cy="1877437"/>
            <a:chOff x="0" y="5011341"/>
            <a:chExt cx="9144001" cy="1877437"/>
          </a:xfrm>
        </p:grpSpPr>
        <p:sp>
          <p:nvSpPr>
            <p:cNvPr id="6" name="TextBox 5">
              <a:hlinkClick r:id="rId3" action="ppaction://hlinksldjump"/>
            </p:cNvPr>
            <p:cNvSpPr txBox="1"/>
            <p:nvPr/>
          </p:nvSpPr>
          <p:spPr>
            <a:xfrm>
              <a:off x="0" y="5011341"/>
              <a:ext cx="403264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Facility type			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Cafes/restaurants				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Sport fields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Boat ramps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BBQs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Swimming pools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Dog parks</a:t>
              </a:r>
              <a:endParaRPr lang="en-AU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032643" y="5011341"/>
              <a:ext cx="5111358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	My location:</a:t>
              </a: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1600" u="sng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____________________________</a:t>
              </a:r>
              <a:endParaRPr lang="en-AU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desirable facilities: </a:t>
              </a:r>
              <a:r>
                <a:rPr lang="en-AU" sz="4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</a:t>
              </a:r>
            </a:p>
            <a:p>
              <a:pPr lvl="0" algn="r"/>
              <a:r>
                <a:rPr lang="en-AU" sz="20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Ozzie-meter </a:t>
              </a:r>
              <a:r>
                <a:rPr lang="en-AU" sz="16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(</a:t>
              </a:r>
              <a:r>
                <a:rPr lang="en-AU" sz="1600" dirty="0" smtClean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facilities/100 </a:t>
              </a:r>
              <a:r>
                <a:rPr lang="en-AU" sz="16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residents)</a:t>
              </a:r>
              <a:r>
                <a:rPr lang="en-AU" sz="24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: </a:t>
              </a:r>
              <a:r>
                <a:rPr lang="en-AU" sz="2400" dirty="0" smtClean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___</a:t>
              </a:r>
              <a:endParaRPr lang="en-AU" sz="48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0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Recommended post code</a:t>
              </a:r>
              <a:r>
                <a:rPr lang="en-AU" sz="20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:</a:t>
              </a:r>
              <a:r>
                <a:rPr lang="en-AU" sz="28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2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444" y="1120462"/>
            <a:ext cx="5145112" cy="385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5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7727324" cy="821757"/>
          </a:xfrm>
        </p:spPr>
        <p:txBody>
          <a:bodyPr/>
          <a:lstStyle/>
          <a:p>
            <a:pPr algn="r"/>
            <a:r>
              <a:rPr lang="en-AU" sz="4800" dirty="0" smtClean="0"/>
              <a:t>The Aussie Dream Chaser</a:t>
            </a:r>
            <a:endParaRPr lang="en-A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51130"/>
            <a:ext cx="7727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Hunting </a:t>
            </a:r>
            <a:r>
              <a:rPr lang="en-AU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your Australian haven</a:t>
            </a:r>
            <a:endParaRPr lang="en-AU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5011341"/>
            <a:ext cx="9144000" cy="1877437"/>
            <a:chOff x="0" y="5011341"/>
            <a:chExt cx="9144000" cy="1877437"/>
          </a:xfrm>
        </p:grpSpPr>
        <p:grpSp>
          <p:nvGrpSpPr>
            <p:cNvPr id="8" name="Group 7"/>
            <p:cNvGrpSpPr/>
            <p:nvPr/>
          </p:nvGrpSpPr>
          <p:grpSpPr>
            <a:xfrm>
              <a:off x="0" y="5011341"/>
              <a:ext cx="4378815" cy="1846659"/>
              <a:chOff x="2189410" y="4701859"/>
              <a:chExt cx="4378815" cy="1846659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2189410" y="4701859"/>
                <a:ext cx="4032642" cy="1846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1600" b="1" dirty="0" smtClean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sym typeface="Wingdings" panose="05000000000000000000" pitchFamily="2" charset="2"/>
                  </a:rPr>
                  <a:t>Facility type			Within distance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AU" sz="1600" dirty="0" smtClean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sym typeface="Wingdings" panose="05000000000000000000" pitchFamily="2" charset="2"/>
                  </a:rPr>
                  <a:t>Cafes/restaurants				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AU" sz="1600" dirty="0" smtClean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sym typeface="Wingdings" panose="05000000000000000000" pitchFamily="2" charset="2"/>
                  </a:rPr>
                  <a:t>Sport fields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AU" sz="1600" dirty="0" smtClean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sym typeface="Wingdings" panose="05000000000000000000" pitchFamily="2" charset="2"/>
                  </a:rPr>
                  <a:t>Boat ramps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AU" sz="1600" dirty="0" smtClean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sym typeface="Wingdings" panose="05000000000000000000" pitchFamily="2" charset="2"/>
                  </a:rPr>
                  <a:t>BBQs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AU" sz="1600" dirty="0" smtClean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sym typeface="Wingdings" panose="05000000000000000000" pitchFamily="2" charset="2"/>
                  </a:rPr>
                  <a:t>Swimming pools</a:t>
                </a:r>
              </a:p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AU" sz="1600" dirty="0" smtClean="0">
                    <a:solidFill>
                      <a:schemeClr val="accent5">
                        <a:lumMod val="40000"/>
                        <a:lumOff val="60000"/>
                      </a:schemeClr>
                    </a:solidFill>
                    <a:sym typeface="Wingdings" panose="05000000000000000000" pitchFamily="2" charset="2"/>
                  </a:rPr>
                  <a:t>Dog parks</a:t>
                </a:r>
                <a:endParaRPr lang="en-AU" sz="1600" dirty="0">
                  <a:solidFill>
                    <a:schemeClr val="accent5">
                      <a:lumMod val="40000"/>
                      <a:lumOff val="60000"/>
                    </a:schemeClr>
                  </a:solidFill>
                </a:endParaRPr>
              </a:p>
            </p:txBody>
          </p:sp>
          <p:pic>
            <p:nvPicPr>
              <p:cNvPr id="1026" name="Picture 2" descr="https://clients.collegesource.com/home/download/thumbnails/106659921/Proximity%20dropdown.jpg?version=1&amp;modificationDate=1449506496257&amp;api=v2">
                <a:hlinkClick r:id="rId3" action="ppaction://hlinksldjump"/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11" t="16982" r="4368" b="15061"/>
              <a:stretch/>
            </p:blipFill>
            <p:spPr bwMode="auto">
              <a:xfrm>
                <a:off x="4572000" y="5000563"/>
                <a:ext cx="1996225" cy="12492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3" name="TextBox 12">
              <a:hlinkClick r:id="rId5" action="ppaction://hlinksldjump"/>
            </p:cNvPr>
            <p:cNvSpPr txBox="1"/>
            <p:nvPr/>
          </p:nvSpPr>
          <p:spPr>
            <a:xfrm>
              <a:off x="4122793" y="5011341"/>
              <a:ext cx="5021207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	My location:</a:t>
              </a: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1600" u="sng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____________________________</a:t>
              </a:r>
              <a:endParaRPr lang="en-AU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desirable facilities: </a:t>
              </a:r>
              <a:r>
                <a:rPr lang="en-AU" sz="4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</a:t>
              </a:r>
            </a:p>
            <a:p>
              <a:pPr lvl="0" algn="r"/>
              <a:r>
                <a:rPr lang="en-AU" sz="20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Ozzie-meter </a:t>
              </a:r>
              <a:r>
                <a:rPr lang="en-AU" sz="16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(</a:t>
              </a:r>
              <a:r>
                <a:rPr lang="en-AU" sz="1600" dirty="0" smtClean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facilities/100 </a:t>
              </a:r>
              <a:r>
                <a:rPr lang="en-AU" sz="16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residents)</a:t>
              </a:r>
              <a:r>
                <a:rPr lang="en-AU" sz="24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: </a:t>
              </a:r>
              <a:r>
                <a:rPr lang="en-AU" sz="2400" dirty="0" smtClean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___</a:t>
              </a:r>
              <a:endParaRPr lang="en-AU" sz="48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0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Recommended post code</a:t>
              </a:r>
              <a:r>
                <a:rPr lang="en-AU" sz="20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:</a:t>
              </a:r>
              <a:r>
                <a:rPr lang="en-AU" sz="28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2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444" y="1120462"/>
            <a:ext cx="5145112" cy="385695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5323997"/>
            <a:ext cx="201040" cy="2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1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7727324" cy="821757"/>
          </a:xfrm>
        </p:spPr>
        <p:txBody>
          <a:bodyPr/>
          <a:lstStyle/>
          <a:p>
            <a:pPr algn="r"/>
            <a:r>
              <a:rPr lang="en-AU" sz="4800" dirty="0" smtClean="0"/>
              <a:t>The Aussie Dream Chaser</a:t>
            </a:r>
            <a:endParaRPr lang="en-A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51130"/>
            <a:ext cx="7727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Hunting </a:t>
            </a:r>
            <a:r>
              <a:rPr lang="en-AU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your Australian haven</a:t>
            </a:r>
            <a:endParaRPr lang="en-AU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5011341"/>
            <a:ext cx="9144000" cy="1877437"/>
            <a:chOff x="0" y="5011341"/>
            <a:chExt cx="9144000" cy="1877437"/>
          </a:xfrm>
        </p:grpSpPr>
        <p:sp>
          <p:nvSpPr>
            <p:cNvPr id="6" name="TextBox 5"/>
            <p:cNvSpPr txBox="1"/>
            <p:nvPr/>
          </p:nvSpPr>
          <p:spPr>
            <a:xfrm>
              <a:off x="0" y="5011341"/>
              <a:ext cx="4032642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Facility type			Within distance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Cafes/restaurants	5 km		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Sport fields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Boat ramps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BBQs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Swimming pools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Dog parks</a:t>
              </a:r>
              <a:endParaRPr lang="en-AU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3" name="TextBox 12">
              <a:hlinkClick r:id="rId3" action="ppaction://hlinksldjump"/>
            </p:cNvPr>
            <p:cNvSpPr txBox="1"/>
            <p:nvPr/>
          </p:nvSpPr>
          <p:spPr>
            <a:xfrm>
              <a:off x="4122793" y="5011341"/>
              <a:ext cx="5021207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	My location:</a:t>
              </a: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1600" u="sng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____________________________</a:t>
              </a:r>
              <a:endParaRPr lang="en-AU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desirable facilities: </a:t>
              </a:r>
              <a:r>
                <a:rPr lang="en-AU" sz="4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</a:t>
              </a:r>
            </a:p>
            <a:p>
              <a:pPr lvl="0" algn="r"/>
              <a:r>
                <a:rPr lang="en-AU" sz="20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Ozzie-meter </a:t>
              </a:r>
              <a:r>
                <a:rPr lang="en-AU" sz="16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(</a:t>
              </a:r>
              <a:r>
                <a:rPr lang="en-AU" sz="1600" dirty="0" smtClean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facilities/100 </a:t>
              </a:r>
              <a:r>
                <a:rPr lang="en-AU" sz="16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residents)</a:t>
              </a:r>
              <a:r>
                <a:rPr lang="en-AU" sz="24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: </a:t>
              </a:r>
              <a:r>
                <a:rPr lang="en-AU" sz="2400" dirty="0" smtClean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___</a:t>
              </a:r>
              <a:endParaRPr lang="en-AU" sz="48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0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Recommended post code</a:t>
              </a:r>
              <a:r>
                <a:rPr lang="en-AU" sz="20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:</a:t>
              </a:r>
              <a:r>
                <a:rPr lang="en-AU" sz="28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2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444" y="1120462"/>
            <a:ext cx="5145112" cy="385695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706064" y="1186673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Oval 10"/>
          <p:cNvSpPr/>
          <p:nvPr/>
        </p:nvSpPr>
        <p:spPr>
          <a:xfrm>
            <a:off x="5786973" y="2070588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5214433" y="1596774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Oval 13"/>
          <p:cNvSpPr/>
          <p:nvPr/>
        </p:nvSpPr>
        <p:spPr>
          <a:xfrm>
            <a:off x="4208425" y="1419166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3079082" y="1273500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Oval 15"/>
          <p:cNvSpPr/>
          <p:nvPr/>
        </p:nvSpPr>
        <p:spPr>
          <a:xfrm>
            <a:off x="2306710" y="1858711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Oval 16"/>
          <p:cNvSpPr/>
          <p:nvPr/>
        </p:nvSpPr>
        <p:spPr>
          <a:xfrm>
            <a:off x="3447430" y="1956446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5323997"/>
            <a:ext cx="201040" cy="2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915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7727324" cy="821757"/>
          </a:xfrm>
        </p:spPr>
        <p:txBody>
          <a:bodyPr/>
          <a:lstStyle/>
          <a:p>
            <a:pPr algn="r"/>
            <a:r>
              <a:rPr lang="en-AU" sz="4800" dirty="0" smtClean="0"/>
              <a:t>The Aussie Dream Chaser</a:t>
            </a:r>
            <a:endParaRPr lang="en-A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51130"/>
            <a:ext cx="7727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Hunting </a:t>
            </a:r>
            <a:r>
              <a:rPr lang="en-AU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your Australian haven</a:t>
            </a:r>
            <a:endParaRPr lang="en-AU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5011341"/>
            <a:ext cx="9144000" cy="1877437"/>
            <a:chOff x="0" y="5011341"/>
            <a:chExt cx="9144000" cy="1877437"/>
          </a:xfrm>
        </p:grpSpPr>
        <p:sp>
          <p:nvSpPr>
            <p:cNvPr id="6" name="TextBox 5">
              <a:hlinkClick r:id="rId3" action="ppaction://hlinksldjump"/>
            </p:cNvPr>
            <p:cNvSpPr txBox="1"/>
            <p:nvPr/>
          </p:nvSpPr>
          <p:spPr>
            <a:xfrm>
              <a:off x="0" y="5011341"/>
              <a:ext cx="403264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Facility type			Within distance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Cafes/restaurants	5 km		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Sport fields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Boat ramps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BBQs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Swimming pools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Dog parks</a:t>
              </a:r>
              <a:endParaRPr lang="en-AU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78815" y="5011341"/>
              <a:ext cx="4765185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My location:</a:t>
              </a: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1600" u="sng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33 Marsh St, Castlemaine, VIC</a:t>
              </a:r>
              <a:endParaRPr lang="en-AU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desirable facilities:    </a:t>
              </a:r>
              <a:r>
                <a:rPr lang="en-AU" sz="4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2</a:t>
              </a:r>
            </a:p>
            <a:p>
              <a:pPr algn="r"/>
              <a:r>
                <a:rPr lang="en-AU" sz="20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Ozzie-meter </a:t>
              </a:r>
              <a:r>
                <a:rPr lang="en-AU" sz="16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(facilities/100 residents)</a:t>
              </a:r>
              <a:r>
                <a:rPr lang="en-AU" sz="24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: ___</a:t>
              </a:r>
              <a:endParaRPr lang="en-AU" sz="48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0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Recommended post code</a:t>
              </a:r>
              <a:r>
                <a:rPr lang="en-AU" sz="20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:</a:t>
              </a:r>
              <a:r>
                <a:rPr lang="en-AU" sz="28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2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444" y="1120462"/>
            <a:ext cx="5145112" cy="385695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706064" y="1186673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Oval 10"/>
          <p:cNvSpPr/>
          <p:nvPr/>
        </p:nvSpPr>
        <p:spPr>
          <a:xfrm>
            <a:off x="5786973" y="2070588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5214433" y="1596774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Oval 13"/>
          <p:cNvSpPr/>
          <p:nvPr/>
        </p:nvSpPr>
        <p:spPr>
          <a:xfrm>
            <a:off x="4208425" y="1419166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3079082" y="1273500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Oval 15"/>
          <p:cNvSpPr/>
          <p:nvPr/>
        </p:nvSpPr>
        <p:spPr>
          <a:xfrm>
            <a:off x="2306710" y="1858711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Oval 16"/>
          <p:cNvSpPr/>
          <p:nvPr/>
        </p:nvSpPr>
        <p:spPr>
          <a:xfrm>
            <a:off x="3447430" y="1956446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5323997"/>
            <a:ext cx="201040" cy="2010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52864" y="1332963"/>
            <a:ext cx="6880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400" dirty="0">
                <a:sym typeface="Wingdings" panose="05000000000000000000" pitchFamily="2" charset="2"/>
              </a:rPr>
              <a:t></a:t>
            </a:r>
            <a:endParaRPr lang="en-AU" sz="4400" dirty="0"/>
          </a:p>
        </p:txBody>
      </p:sp>
    </p:spTree>
    <p:extLst>
      <p:ext uri="{BB962C8B-B14F-4D97-AF65-F5344CB8AC3E}">
        <p14:creationId xmlns:p14="http://schemas.microsoft.com/office/powerpoint/2010/main" val="3352829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7727324" cy="821757"/>
          </a:xfrm>
        </p:spPr>
        <p:txBody>
          <a:bodyPr/>
          <a:lstStyle/>
          <a:p>
            <a:pPr algn="r"/>
            <a:r>
              <a:rPr lang="en-AU" sz="4800" dirty="0" smtClean="0"/>
              <a:t>The Aussie Dream Chaser</a:t>
            </a:r>
            <a:endParaRPr lang="en-A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51130"/>
            <a:ext cx="7727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Hunting </a:t>
            </a:r>
            <a:r>
              <a:rPr lang="en-AU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your Australian haven</a:t>
            </a:r>
            <a:endParaRPr lang="en-AU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5011341"/>
            <a:ext cx="9144000" cy="1877437"/>
            <a:chOff x="0" y="5011341"/>
            <a:chExt cx="9144000" cy="1877437"/>
          </a:xfrm>
        </p:grpSpPr>
        <p:sp>
          <p:nvSpPr>
            <p:cNvPr id="6" name="TextBox 5"/>
            <p:cNvSpPr txBox="1"/>
            <p:nvPr/>
          </p:nvSpPr>
          <p:spPr>
            <a:xfrm>
              <a:off x="0" y="5011341"/>
              <a:ext cx="4032642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Facility type			Within distance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Cafes/restaurants	5 km	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Sport fields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Boat ramps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BBQs				1 km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Swimming pools	10 km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Dog parks</a:t>
              </a:r>
              <a:endParaRPr lang="en-AU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78815" y="5011341"/>
              <a:ext cx="4765185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My location:</a:t>
              </a: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en-AU" sz="1600" u="sng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33 Marsh St, Castlemaine, VIC</a:t>
              </a:r>
              <a:endParaRPr lang="en-AU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desirable facilities:    </a:t>
              </a:r>
              <a:r>
                <a:rPr lang="en-AU" sz="4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2</a:t>
              </a:r>
            </a:p>
            <a:p>
              <a:pPr algn="r"/>
              <a:r>
                <a:rPr lang="en-AU" sz="20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Ozzie-meter </a:t>
              </a:r>
              <a:r>
                <a:rPr lang="en-AU" sz="16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(facilities/100 residents)</a:t>
              </a:r>
              <a:r>
                <a:rPr lang="en-AU" sz="2400" dirty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: </a:t>
              </a:r>
              <a:r>
                <a:rPr lang="en-AU" sz="2400" dirty="0" smtClean="0">
                  <a:solidFill>
                    <a:srgbClr val="5F9C9D">
                      <a:lumMod val="40000"/>
                      <a:lumOff val="60000"/>
                    </a:srgbClr>
                  </a:solidFill>
                </a:rPr>
                <a:t>0.32</a:t>
              </a:r>
              <a:endParaRPr lang="en-AU" sz="4800" dirty="0" smtClean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0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Recommended post code:</a:t>
              </a:r>
              <a:r>
                <a:rPr lang="en-AU" sz="28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 3056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444" y="1120462"/>
            <a:ext cx="5145112" cy="385695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706064" y="1186673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Oval 10"/>
          <p:cNvSpPr/>
          <p:nvPr/>
        </p:nvSpPr>
        <p:spPr>
          <a:xfrm>
            <a:off x="5786973" y="2070588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5214433" y="1596774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Oval 13"/>
          <p:cNvSpPr/>
          <p:nvPr/>
        </p:nvSpPr>
        <p:spPr>
          <a:xfrm>
            <a:off x="4208425" y="1419166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3079082" y="1273500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Oval 15"/>
          <p:cNvSpPr/>
          <p:nvPr/>
        </p:nvSpPr>
        <p:spPr>
          <a:xfrm>
            <a:off x="2306710" y="1858711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Oval 16"/>
          <p:cNvSpPr/>
          <p:nvPr/>
        </p:nvSpPr>
        <p:spPr>
          <a:xfrm>
            <a:off x="3447430" y="1956446"/>
            <a:ext cx="1170423" cy="1170423"/>
          </a:xfrm>
          <a:prstGeom prst="ellipse">
            <a:avLst/>
          </a:prstGeom>
          <a:solidFill>
            <a:srgbClr val="FF0000">
              <a:alpha val="2000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Oval 18"/>
          <p:cNvSpPr/>
          <p:nvPr/>
        </p:nvSpPr>
        <p:spPr>
          <a:xfrm>
            <a:off x="2271497" y="1921233"/>
            <a:ext cx="2411271" cy="2411271"/>
          </a:xfrm>
          <a:prstGeom prst="ellipse">
            <a:avLst/>
          </a:prstGeom>
          <a:solidFill>
            <a:srgbClr val="FFC000">
              <a:alpha val="20000"/>
            </a:srgbClr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Oval 19"/>
          <p:cNvSpPr/>
          <p:nvPr/>
        </p:nvSpPr>
        <p:spPr>
          <a:xfrm>
            <a:off x="2944123" y="1419166"/>
            <a:ext cx="1872680" cy="1872680"/>
          </a:xfrm>
          <a:prstGeom prst="ellipse">
            <a:avLst/>
          </a:prstGeom>
          <a:solidFill>
            <a:srgbClr val="7030A0">
              <a:alpha val="20000"/>
            </a:srgb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Oval 20"/>
          <p:cNvSpPr/>
          <p:nvPr/>
        </p:nvSpPr>
        <p:spPr>
          <a:xfrm>
            <a:off x="2477260" y="1335643"/>
            <a:ext cx="1872680" cy="1872680"/>
          </a:xfrm>
          <a:prstGeom prst="ellipse">
            <a:avLst/>
          </a:prstGeom>
          <a:solidFill>
            <a:srgbClr val="7030A0">
              <a:alpha val="20000"/>
            </a:srgb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Oval 21"/>
          <p:cNvSpPr/>
          <p:nvPr/>
        </p:nvSpPr>
        <p:spPr>
          <a:xfrm>
            <a:off x="2668297" y="1526680"/>
            <a:ext cx="1872680" cy="1872680"/>
          </a:xfrm>
          <a:prstGeom prst="ellipse">
            <a:avLst/>
          </a:prstGeom>
          <a:solidFill>
            <a:srgbClr val="7030A0">
              <a:alpha val="20000"/>
            </a:srgbClr>
          </a:solidFill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5323997"/>
            <a:ext cx="201040" cy="20104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6055946"/>
            <a:ext cx="201040" cy="20104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6303794"/>
            <a:ext cx="201040" cy="20104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5552864" y="1332963"/>
            <a:ext cx="6880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400" dirty="0">
                <a:sym typeface="Wingdings" panose="05000000000000000000" pitchFamily="2" charset="2"/>
              </a:rPr>
              <a:t></a:t>
            </a:r>
            <a:endParaRPr lang="en-AU" sz="4400" dirty="0"/>
          </a:p>
        </p:txBody>
      </p:sp>
      <p:sp>
        <p:nvSpPr>
          <p:cNvPr id="28" name="TextBox 27"/>
          <p:cNvSpPr txBox="1"/>
          <p:nvPr/>
        </p:nvSpPr>
        <p:spPr>
          <a:xfrm>
            <a:off x="3155404" y="1973186"/>
            <a:ext cx="6880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400" dirty="0">
                <a:solidFill>
                  <a:schemeClr val="bg1"/>
                </a:solidFill>
                <a:sym typeface="Wingdings" panose="05000000000000000000" pitchFamily="2" charset="2"/>
              </a:rPr>
              <a:t></a:t>
            </a:r>
            <a:endParaRPr lang="en-AU" sz="44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hlinkClick r:id="rId5" action="ppaction://hlinksldjump"/>
          </p:cNvPr>
          <p:cNvSpPr/>
          <p:nvPr/>
        </p:nvSpPr>
        <p:spPr>
          <a:xfrm>
            <a:off x="7727324" y="1"/>
            <a:ext cx="682580" cy="1120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24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7727324" cy="821757"/>
          </a:xfrm>
        </p:spPr>
        <p:txBody>
          <a:bodyPr/>
          <a:lstStyle/>
          <a:p>
            <a:pPr algn="r"/>
            <a:r>
              <a:rPr lang="en-AU" sz="4800" dirty="0" smtClean="0"/>
              <a:t>The Aussie Dream Chaser</a:t>
            </a:r>
            <a:endParaRPr lang="en-A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51130"/>
            <a:ext cx="7727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Creating the Australian haven</a:t>
            </a:r>
            <a:endParaRPr lang="en-AU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" y="5011341"/>
            <a:ext cx="9143999" cy="1815882"/>
            <a:chOff x="1" y="5011341"/>
            <a:chExt cx="9143999" cy="1815882"/>
          </a:xfrm>
        </p:grpSpPr>
        <p:sp>
          <p:nvSpPr>
            <p:cNvPr id="6" name="TextBox 5"/>
            <p:cNvSpPr txBox="1"/>
            <p:nvPr/>
          </p:nvSpPr>
          <p:spPr>
            <a:xfrm>
              <a:off x="1" y="5011341"/>
              <a:ext cx="2266682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Available facilities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Cafes/restaurants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Sport fields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Boat ramps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BBQs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Swimming pools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Dog parks</a:t>
              </a:r>
              <a:endParaRPr lang="en-AU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3" name="TextBox 12">
              <a:hlinkClick r:id="rId3" action="ppaction://hlinksldjump"/>
            </p:cNvPr>
            <p:cNvSpPr txBox="1"/>
            <p:nvPr/>
          </p:nvSpPr>
          <p:spPr>
            <a:xfrm>
              <a:off x="2266683" y="5011341"/>
              <a:ext cx="6877317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Local government area: </a:t>
              </a:r>
              <a:r>
                <a:rPr lang="en-AU" sz="1600" b="1" u="sng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________________</a:t>
              </a:r>
              <a:endParaRPr lang="en-AU" sz="1600" b="1" u="sng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endParaRPr lang="en-AU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facilities: </a:t>
              </a:r>
              <a:r>
                <a:rPr lang="en-AU" sz="24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</a:t>
              </a:r>
              <a:endParaRPr lang="en-AU" sz="2400" b="1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residents: </a:t>
              </a:r>
              <a:r>
                <a:rPr lang="en-AU" sz="24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_____</a:t>
              </a:r>
              <a:endParaRPr lang="en-AU" sz="2400" b="1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Ozzie-meter </a:t>
              </a:r>
              <a:r>
                <a:rPr lang="en-AU" sz="16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(facilities per 100 residents)</a:t>
              </a:r>
              <a:r>
                <a:rPr lang="en-AU" sz="2400" dirty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: </a:t>
              </a:r>
              <a:r>
                <a:rPr lang="en-AU" sz="24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____</a:t>
              </a:r>
              <a:endParaRPr lang="en-AU" sz="2400" b="1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444" y="1120462"/>
            <a:ext cx="5145112" cy="385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71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7727324" cy="821757"/>
          </a:xfrm>
        </p:spPr>
        <p:txBody>
          <a:bodyPr/>
          <a:lstStyle/>
          <a:p>
            <a:pPr algn="r"/>
            <a:r>
              <a:rPr lang="en-AU" sz="4800" dirty="0" smtClean="0"/>
              <a:t>The Aussie Dream Chaser</a:t>
            </a:r>
            <a:endParaRPr lang="en-AU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751130"/>
            <a:ext cx="7727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Creating the Australian haven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" y="5011341"/>
            <a:ext cx="9143999" cy="1815882"/>
            <a:chOff x="1" y="5011341"/>
            <a:chExt cx="9143999" cy="1815882"/>
          </a:xfrm>
        </p:grpSpPr>
        <p:sp>
          <p:nvSpPr>
            <p:cNvPr id="6" name="TextBox 5"/>
            <p:cNvSpPr txBox="1"/>
            <p:nvPr/>
          </p:nvSpPr>
          <p:spPr>
            <a:xfrm>
              <a:off x="1" y="5011341"/>
              <a:ext cx="2266682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Available facilities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Cafes/restaurants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Sport fields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Boat ramps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BBQs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Swimming pools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  <a:sym typeface="Wingdings" panose="05000000000000000000" pitchFamily="2" charset="2"/>
                </a:rPr>
                <a:t>Dog parks</a:t>
              </a:r>
              <a:endParaRPr lang="en-AU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66683" y="5011341"/>
              <a:ext cx="6877317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Local government area: </a:t>
              </a:r>
              <a:r>
                <a:rPr lang="en-AU" sz="1600" b="1" u="sng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Melton, VIC</a:t>
              </a:r>
            </a:p>
            <a:p>
              <a:endParaRPr lang="en-AU" sz="1600" dirty="0">
                <a:solidFill>
                  <a:schemeClr val="accent5">
                    <a:lumMod val="40000"/>
                    <a:lumOff val="60000"/>
                  </a:schemeClr>
                </a:solidFill>
              </a:endParaRPr>
            </a:p>
            <a:p>
              <a:pPr algn="r"/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facilities: </a:t>
              </a:r>
              <a:r>
                <a:rPr lang="en-AU" sz="24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23</a:t>
              </a:r>
            </a:p>
            <a:p>
              <a:pPr algn="r"/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# of residents: </a:t>
              </a:r>
              <a:r>
                <a:rPr lang="en-AU" sz="24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4,562</a:t>
              </a:r>
            </a:p>
            <a:p>
              <a:pPr algn="r"/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Ozzie-meter </a:t>
              </a:r>
              <a:r>
                <a:rPr lang="en-AU" sz="16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(facilities per 100 residents)</a:t>
              </a:r>
              <a:r>
                <a:rPr lang="en-AU" sz="2400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: </a:t>
              </a:r>
              <a:r>
                <a:rPr lang="en-AU" sz="2400" b="1" dirty="0" smtClean="0">
                  <a:solidFill>
                    <a:schemeClr val="accent5">
                      <a:lumMod val="40000"/>
                      <a:lumOff val="60000"/>
                    </a:schemeClr>
                  </a:solidFill>
                </a:rPr>
                <a:t>0.51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444" y="1120462"/>
            <a:ext cx="5145112" cy="3856950"/>
          </a:xfrm>
          <a:prstGeom prst="rect">
            <a:avLst/>
          </a:prstGeom>
        </p:spPr>
      </p:pic>
      <p:sp>
        <p:nvSpPr>
          <p:cNvPr id="3" name="Freeform 2"/>
          <p:cNvSpPr/>
          <p:nvPr/>
        </p:nvSpPr>
        <p:spPr>
          <a:xfrm>
            <a:off x="2562896" y="1326524"/>
            <a:ext cx="4250028" cy="2562896"/>
          </a:xfrm>
          <a:custGeom>
            <a:avLst/>
            <a:gdLst>
              <a:gd name="connsiteX0" fmla="*/ 4250028 w 4250028"/>
              <a:gd name="connsiteY0" fmla="*/ 0 h 2562896"/>
              <a:gd name="connsiteX1" fmla="*/ 4237149 w 4250028"/>
              <a:gd name="connsiteY1" fmla="*/ 1777284 h 2562896"/>
              <a:gd name="connsiteX2" fmla="*/ 3464417 w 4250028"/>
              <a:gd name="connsiteY2" fmla="*/ 1996225 h 2562896"/>
              <a:gd name="connsiteX3" fmla="*/ 2356834 w 4250028"/>
              <a:gd name="connsiteY3" fmla="*/ 2472744 h 2562896"/>
              <a:gd name="connsiteX4" fmla="*/ 1030310 w 4250028"/>
              <a:gd name="connsiteY4" fmla="*/ 2562896 h 2562896"/>
              <a:gd name="connsiteX5" fmla="*/ 115910 w 4250028"/>
              <a:gd name="connsiteY5" fmla="*/ 2472744 h 2562896"/>
              <a:gd name="connsiteX6" fmla="*/ 0 w 4250028"/>
              <a:gd name="connsiteY6" fmla="*/ 940158 h 2562896"/>
              <a:gd name="connsiteX7" fmla="*/ 1725769 w 4250028"/>
              <a:gd name="connsiteY7" fmla="*/ 115910 h 2562896"/>
              <a:gd name="connsiteX8" fmla="*/ 4250028 w 4250028"/>
              <a:gd name="connsiteY8" fmla="*/ 0 h 2562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50028" h="2562896">
                <a:moveTo>
                  <a:pt x="4250028" y="0"/>
                </a:moveTo>
                <a:lnTo>
                  <a:pt x="4237149" y="1777284"/>
                </a:lnTo>
                <a:lnTo>
                  <a:pt x="3464417" y="1996225"/>
                </a:lnTo>
                <a:lnTo>
                  <a:pt x="2356834" y="2472744"/>
                </a:lnTo>
                <a:lnTo>
                  <a:pt x="1030310" y="2562896"/>
                </a:lnTo>
                <a:lnTo>
                  <a:pt x="115910" y="2472744"/>
                </a:lnTo>
                <a:lnTo>
                  <a:pt x="0" y="940158"/>
                </a:lnTo>
                <a:lnTo>
                  <a:pt x="1725769" y="115910"/>
                </a:lnTo>
                <a:lnTo>
                  <a:pt x="4250028" y="0"/>
                </a:lnTo>
                <a:close/>
              </a:path>
            </a:pathLst>
          </a:cu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5323997"/>
            <a:ext cx="201040" cy="2010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6541709"/>
            <a:ext cx="201040" cy="2010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6055946"/>
            <a:ext cx="201040" cy="20104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51" y="6303794"/>
            <a:ext cx="201040" cy="201040"/>
          </a:xfrm>
          <a:prstGeom prst="rect">
            <a:avLst/>
          </a:prstGeom>
        </p:spPr>
      </p:pic>
      <p:sp>
        <p:nvSpPr>
          <p:cNvPr id="18" name="Rectangle 17">
            <a:hlinkClick r:id="rId4" action="ppaction://hlinksldjump"/>
          </p:cNvPr>
          <p:cNvSpPr/>
          <p:nvPr/>
        </p:nvSpPr>
        <p:spPr>
          <a:xfrm>
            <a:off x="7727324" y="1"/>
            <a:ext cx="682580" cy="1120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8605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286</TotalTime>
  <Words>277</Words>
  <Application>Microsoft Office PowerPoint</Application>
  <PresentationFormat>On-screen Show (4:3)</PresentationFormat>
  <Paragraphs>136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Wingdings</vt:lpstr>
      <vt:lpstr>Wingdings 3</vt:lpstr>
      <vt:lpstr>Ion</vt:lpstr>
      <vt:lpstr>The Aussie Dream Chaser</vt:lpstr>
      <vt:lpstr>The Aussie Dream Chaser</vt:lpstr>
      <vt:lpstr>The Aussie Dream Chaser</vt:lpstr>
      <vt:lpstr>The Aussie Dream Chaser</vt:lpstr>
      <vt:lpstr>The Aussie Dream Chaser</vt:lpstr>
      <vt:lpstr>The Aussie Dream Chaser</vt:lpstr>
      <vt:lpstr>The Aussie Dream Chaser</vt:lpstr>
      <vt:lpstr>The Aussie Dream Chaser</vt:lpstr>
      <vt:lpstr>The Aussie Dream Chaser</vt:lpstr>
    </vt:vector>
  </TitlesOfParts>
  <Company>Bureau of Meteorology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Aussie Dream Chaser</dc:title>
  <dc:creator>Alister Hawksford</dc:creator>
  <cp:lastModifiedBy>Alister Hawksford</cp:lastModifiedBy>
  <cp:revision>23</cp:revision>
  <cp:lastPrinted>2017-07-29T04:06:08Z</cp:lastPrinted>
  <dcterms:created xsi:type="dcterms:W3CDTF">2017-07-29T01:37:04Z</dcterms:created>
  <dcterms:modified xsi:type="dcterms:W3CDTF">2017-07-29T06:56:10Z</dcterms:modified>
</cp:coreProperties>
</file>

<file path=docProps/thumbnail.jpeg>
</file>